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7" r:id="rId2"/>
    <p:sldId id="268" r:id="rId3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Times New Roman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000099"/>
    <a:srgbClr val="99CCFF"/>
    <a:srgbClr val="FF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78" d="100"/>
          <a:sy n="78" d="100"/>
        </p:scale>
        <p:origin x="-90" y="-5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46B8531-49E5-42F0-80EC-118492A52E4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2591527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Times New Roman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D846F-014F-478D-A82E-65C7F245E66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48976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21022F-B4DE-44F1-BED4-5688CC42B31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4806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550414-6099-4D7F-B848-CF236721E7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70228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2E782A-7BB9-4E52-90F5-BBDB77ABCD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529127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26F9A2-978D-4A5D-8CEC-531976A31C0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569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9AF08E-2E9F-4CAD-AA35-9173C6F47AD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0988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CD5D6B-A57F-4CA4-A381-D4A86D891658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96917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2E1AE3-D037-462B-8AD2-63B9150253A3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881026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68B0B2-7858-4E7F-BE97-51B20698DD3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53493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57BC1A-9BC4-4FBA-B43B-B7D226413C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11362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5F0E05-E5BC-4EC9-AABC-3A4F92E34FA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10364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46AD5BAD-BFD0-4F6E-B771-51034EDD35C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  <a:cs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95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Odpal</a:t>
            </a:r>
          </a:p>
        </p:txBody>
      </p:sp>
      <p:sp>
        <p:nvSpPr>
          <p:cNvPr id="13315" name="Oval 3"/>
          <p:cNvSpPr>
            <a:spLocks noChangeArrowheads="1"/>
          </p:cNvSpPr>
          <p:nvPr/>
        </p:nvSpPr>
        <p:spPr bwMode="auto">
          <a:xfrm>
            <a:off x="6553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6" name="Oval 4"/>
          <p:cNvSpPr>
            <a:spLocks noChangeArrowheads="1"/>
          </p:cNvSpPr>
          <p:nvPr/>
        </p:nvSpPr>
        <p:spPr bwMode="auto">
          <a:xfrm>
            <a:off x="7010400" y="9906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3317" name="Line 5"/>
          <p:cNvSpPr>
            <a:spLocks noChangeShapeType="1"/>
          </p:cNvSpPr>
          <p:nvPr/>
        </p:nvSpPr>
        <p:spPr bwMode="auto">
          <a:xfrm flipV="1">
            <a:off x="5105400" y="2362200"/>
            <a:ext cx="1371600" cy="3124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 flipV="1">
            <a:off x="6705600" y="1143000"/>
            <a:ext cx="304800" cy="7620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2055" name="Object 7"/>
          <p:cNvGraphicFramePr>
            <a:graphicFrameLocks noChangeAspect="1"/>
          </p:cNvGraphicFramePr>
          <p:nvPr/>
        </p:nvGraphicFramePr>
        <p:xfrm>
          <a:off x="6705600" y="0"/>
          <a:ext cx="8096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Rastrový obraz" r:id="rId4" imgW="809738" imgH="923810" progId="Obraz programu Malování">
                  <p:embed/>
                </p:oleObj>
              </mc:Choice>
              <mc:Fallback>
                <p:oleObj name="Rastrový obraz" r:id="rId4" imgW="809738" imgH="923810" progId="Obraz programu Malování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05600" y="0"/>
                        <a:ext cx="8096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  <p:bldP spid="13315" grpId="0" animBg="1"/>
      <p:bldP spid="13316" grpId="0" animBg="1"/>
      <p:bldP spid="13317" grpId="0" animBg="1"/>
      <p:bldP spid="1331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2895600" cy="1143000"/>
          </a:xfrm>
        </p:spPr>
        <p:txBody>
          <a:bodyPr/>
          <a:lstStyle/>
          <a:p>
            <a:pPr eaLnBrk="1" hangingPunct="1"/>
            <a:r>
              <a:rPr lang="cs-CZ" altLang="cs-CZ" smtClean="0"/>
              <a:t>Odpal</a:t>
            </a:r>
          </a:p>
        </p:txBody>
      </p:sp>
      <p:sp>
        <p:nvSpPr>
          <p:cNvPr id="14339" name="Oval 3"/>
          <p:cNvSpPr>
            <a:spLocks noChangeArrowheads="1"/>
          </p:cNvSpPr>
          <p:nvPr/>
        </p:nvSpPr>
        <p:spPr bwMode="auto">
          <a:xfrm>
            <a:off x="6553200" y="20574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0" name="Oval 4"/>
          <p:cNvSpPr>
            <a:spLocks noChangeArrowheads="1"/>
          </p:cNvSpPr>
          <p:nvPr/>
        </p:nvSpPr>
        <p:spPr bwMode="auto">
          <a:xfrm>
            <a:off x="7696200" y="1219200"/>
            <a:ext cx="76200" cy="762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cs typeface="Times New Roman" charset="0"/>
              </a:defRPr>
            </a:lvl9pPr>
          </a:lstStyle>
          <a:p>
            <a:pPr eaLnBrk="1" hangingPunct="1"/>
            <a:endParaRPr lang="cs-CZ" altLang="cs-CZ"/>
          </a:p>
        </p:txBody>
      </p:sp>
      <p:sp>
        <p:nvSpPr>
          <p:cNvPr id="14341" name="Line 5"/>
          <p:cNvSpPr>
            <a:spLocks noChangeShapeType="1"/>
          </p:cNvSpPr>
          <p:nvPr/>
        </p:nvSpPr>
        <p:spPr bwMode="auto">
          <a:xfrm flipV="1">
            <a:off x="5105400" y="2362200"/>
            <a:ext cx="1371600" cy="31242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4342" name="Line 6"/>
          <p:cNvSpPr>
            <a:spLocks noChangeShapeType="1"/>
          </p:cNvSpPr>
          <p:nvPr/>
        </p:nvSpPr>
        <p:spPr bwMode="auto">
          <a:xfrm flipV="1">
            <a:off x="6705600" y="1371600"/>
            <a:ext cx="838200" cy="533400"/>
          </a:xfrm>
          <a:prstGeom prst="line">
            <a:avLst/>
          </a:prstGeom>
          <a:noFill/>
          <a:ln w="57150" cmpd="thinThick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graphicFrame>
        <p:nvGraphicFramePr>
          <p:cNvPr id="14343" name="Object 7"/>
          <p:cNvGraphicFramePr>
            <a:graphicFrameLocks noChangeAspect="1"/>
          </p:cNvGraphicFramePr>
          <p:nvPr/>
        </p:nvGraphicFramePr>
        <p:xfrm>
          <a:off x="8001000" y="0"/>
          <a:ext cx="809625" cy="923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Rastrový obrázek" r:id="rId4" imgW="809738" imgH="923810" progId="Paint.Picture">
                  <p:embed/>
                </p:oleObj>
              </mc:Choice>
              <mc:Fallback>
                <p:oleObj name="Rastrový obrázek" r:id="rId4" imgW="809738" imgH="923810" progId="Paint.Picture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0"/>
                        <a:ext cx="809625" cy="923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700"/>
                            </p:stCondLst>
                            <p:childTnLst>
                              <p:par>
                                <p:cTn id="9" presetID="4" presetClass="entr" presetSubtype="16" fill="hold" grpId="0" nodeType="afterEffect">
                                  <p:stCondLst>
                                    <p:cond delay="2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3" presetClass="entr" presetSubtype="5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4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3400"/>
                            </p:stCondLst>
                            <p:childTnLst>
                              <p:par>
                                <p:cTn id="21" presetID="4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4900"/>
                            </p:stCondLst>
                            <p:childTnLst>
                              <p:par>
                                <p:cTn id="25" presetID="2" presetClass="entr" presetSubtype="8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39" grpId="0" animBg="1"/>
      <p:bldP spid="14340" grpId="0" animBg="1"/>
      <p:bldP spid="14341" grpId="0" animBg="1"/>
      <p:bldP spid="1434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2</Words>
  <Application>Microsoft Office PowerPoint</Application>
  <PresentationFormat>Předvádění na obrazovce (4:3)</PresentationFormat>
  <Paragraphs>2</Paragraphs>
  <Slides>2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Default Design</vt:lpstr>
      <vt:lpstr>Rastrový obraz</vt:lpstr>
      <vt:lpstr>Rastrový obrázek</vt:lpstr>
      <vt:lpstr>Odpal</vt:lpstr>
      <vt:lpstr>Odpal</vt:lpstr>
    </vt:vector>
  </TitlesOfParts>
  <Company>FTVS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Teorie a systematika softballu, výklad pravidel</dc:title>
  <dc:creator>Suss</dc:creator>
  <cp:lastModifiedBy>Marvanova</cp:lastModifiedBy>
  <cp:revision>7</cp:revision>
  <dcterms:created xsi:type="dcterms:W3CDTF">2006-04-01T22:15:02Z</dcterms:created>
  <dcterms:modified xsi:type="dcterms:W3CDTF">2016-02-22T12:51:43Z</dcterms:modified>
</cp:coreProperties>
</file>