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7" r:id="rId2"/>
    <p:sldId id="268" r:id="rId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Times New Roman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99"/>
    <a:srgbClr val="99CCFF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8" d="100"/>
          <a:sy n="78" d="100"/>
        </p:scale>
        <p:origin x="-90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46B8531-49E5-42F0-80EC-118492A52E4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9152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D846F-014F-478D-A82E-65C7F245E6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8976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1022F-B4DE-44F1-BED4-5688CC42B3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80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50414-6099-4D7F-B848-CF236721E7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7022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E782A-7BB9-4E52-90F5-BBDB77ABCD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912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6F9A2-978D-4A5D-8CEC-531976A31C0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569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AF08E-2E9F-4CAD-AA35-9173C6F47A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0988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D5D6B-A57F-4CA4-A381-D4A86D8916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6917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E1AE3-D037-462B-8AD2-63B9150253A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1026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8B0B2-7858-4E7F-BE97-51B20698DD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3493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7BC1A-9BC4-4FBA-B43B-B7D226413C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362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F0E05-E5BC-4EC9-AABC-3A4F92E34FA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036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6AD5BAD-BFD0-4F6E-B771-51034EDD35C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28956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Odpal</a:t>
            </a:r>
          </a:p>
        </p:txBody>
      </p:sp>
      <p:sp>
        <p:nvSpPr>
          <p:cNvPr id="13315" name="Oval 3"/>
          <p:cNvSpPr>
            <a:spLocks noChangeArrowheads="1"/>
          </p:cNvSpPr>
          <p:nvPr/>
        </p:nvSpPr>
        <p:spPr bwMode="auto">
          <a:xfrm>
            <a:off x="65532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7010400" y="990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V="1">
            <a:off x="5105400" y="2362200"/>
            <a:ext cx="1371600" cy="312420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V="1">
            <a:off x="6705600" y="1143000"/>
            <a:ext cx="304800" cy="76200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6705600" y="0"/>
          <a:ext cx="80962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Rastrový obraz" r:id="rId4" imgW="809738" imgH="923810" progId="Obraz programu Malování">
                  <p:embed/>
                </p:oleObj>
              </mc:Choice>
              <mc:Fallback>
                <p:oleObj name="Rastrový obraz" r:id="rId4" imgW="809738" imgH="923810" progId="Obraz programu Malování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0"/>
                        <a:ext cx="809625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3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animBg="1"/>
      <p:bldP spid="13316" grpId="0" animBg="1"/>
      <p:bldP spid="13317" grpId="0" animBg="1"/>
      <p:bldP spid="133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28956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Odpal</a:t>
            </a:r>
          </a:p>
        </p:txBody>
      </p:sp>
      <p:sp>
        <p:nvSpPr>
          <p:cNvPr id="14339" name="Oval 3"/>
          <p:cNvSpPr>
            <a:spLocks noChangeArrowheads="1"/>
          </p:cNvSpPr>
          <p:nvPr/>
        </p:nvSpPr>
        <p:spPr bwMode="auto">
          <a:xfrm>
            <a:off x="65532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4340" name="Oval 4"/>
          <p:cNvSpPr>
            <a:spLocks noChangeArrowheads="1"/>
          </p:cNvSpPr>
          <p:nvPr/>
        </p:nvSpPr>
        <p:spPr bwMode="auto">
          <a:xfrm>
            <a:off x="7696200" y="1219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V="1">
            <a:off x="5105400" y="2362200"/>
            <a:ext cx="1371600" cy="312420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6705600" y="1371600"/>
            <a:ext cx="838200" cy="53340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8001000" y="0"/>
          <a:ext cx="80962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Rastrový obrázek" r:id="rId4" imgW="809738" imgH="923810" progId="Paint.Picture">
                  <p:embed/>
                </p:oleObj>
              </mc:Choice>
              <mc:Fallback>
                <p:oleObj name="Rastrový obrázek" r:id="rId4" imgW="809738" imgH="923810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0"/>
                        <a:ext cx="809625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3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animBg="1"/>
      <p:bldP spid="14340" grpId="0" animBg="1"/>
      <p:bldP spid="14341" grpId="0" animBg="1"/>
      <p:bldP spid="1434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</Words>
  <Application>Microsoft Office PowerPoint</Application>
  <PresentationFormat>Předvádění na obrazovce (4:3)</PresentationFormat>
  <Paragraphs>2</Paragraphs>
  <Slides>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Times New Roman</vt:lpstr>
      <vt:lpstr>Arial</vt:lpstr>
      <vt:lpstr>Default Design</vt:lpstr>
      <vt:lpstr>Rastrový obraz</vt:lpstr>
      <vt:lpstr>Rastrový obrázek</vt:lpstr>
      <vt:lpstr>Odpal</vt:lpstr>
      <vt:lpstr>Odpal</vt:lpstr>
    </vt:vector>
  </TitlesOfParts>
  <Company>FTVS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a systematika softballu, výklad pravidel</dc:title>
  <dc:creator>Suss</dc:creator>
  <cp:lastModifiedBy>Marvanova</cp:lastModifiedBy>
  <cp:revision>7</cp:revision>
  <dcterms:created xsi:type="dcterms:W3CDTF">2006-04-01T22:15:02Z</dcterms:created>
  <dcterms:modified xsi:type="dcterms:W3CDTF">2016-02-22T12:51:43Z</dcterms:modified>
</cp:coreProperties>
</file>